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4" r:id="rId3"/>
  </p:sldMasterIdLst>
  <p:notesMasterIdLst>
    <p:notesMasterId r:id="rId40"/>
  </p:notesMasterIdLst>
  <p:sldIdLst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ADBDED"/>
    <a:srgbClr val="DDA7DA"/>
    <a:srgbClr val="E50F7F"/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Pulse para desplazar la diapositiva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s-BO" sz="2000" b="0" strike="noStrike" spc="-1">
                <a:solidFill>
                  <a:srgbClr val="000000"/>
                </a:solidFill>
                <a:latin typeface="Arial"/>
              </a:rPr>
              <a:t>Pulse para editar el formato de las notas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BO" sz="1400" b="0" strike="noStrike" spc="-1">
                <a:solidFill>
                  <a:srgbClr val="000000"/>
                </a:solidFill>
                <a:latin typeface="Times New Roman"/>
              </a:rPr>
              <a:t>&lt;cabecera&gt;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BO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s-BO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30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BO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BO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31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BO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142DE31-1C0C-44DB-B226-7F1BC2A1D623}" type="slidenum">
              <a:rPr lang="es-BO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es-BO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Séptimo nivel del esquema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body"/>
          </p:nvPr>
        </p:nvSpPr>
        <p:spPr>
          <a:xfrm>
            <a:off x="9056160" y="0"/>
            <a:ext cx="3135600" cy="222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Séptimo nivel del esquema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964560" y="2229480"/>
            <a:ext cx="3135600" cy="2398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Séptimo nivel del esquema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9164880" y="4628520"/>
            <a:ext cx="3026880" cy="222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B5DC94-BE18-4924-9A03-6F4455C5B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4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C3E6CD-C510-4E7C-ACB2-6D42878E3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0346D0-4936-4B11-8331-C35E2EC9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20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56F728-D5A8-4E57-A5A2-CF2B5ED99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5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E08D01-7336-42B0-B748-B01697E7D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5EA38A-E398-4E86-B4B2-A4B7ADF64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5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F2C446-34D0-4137-89A8-EA8C07A00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49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47164B-4998-46B5-A4CE-5374D1610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A6837D-9909-4051-9476-FF23AB52F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57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F34119-E479-4464-B210-184A6E81D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1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6A4011-601B-4F47-96C1-4782E1E13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7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176F99-3AFF-4F4B-ACD0-3F4A90F90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3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3105F1-49EE-4919-9323-29C6562C1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1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803270-F0AA-4C7F-B26B-1546BDF78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39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EEDA76-1A42-4FC8-938C-5EE126E65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42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92C5B1-54DA-468D-B607-AE8B677F5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86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806F04-D18C-429C-8040-4E00E5B28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12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534A79-1B65-4801-A013-7F6F47A3D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81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8F39E6-6BA4-4FBC-BA86-F266227AA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48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D07510-54EF-48DE-AA3F-AEA42E2AD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66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F3BC10-DFF6-41B1-821C-4C54C5583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4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E1393D-B966-403F-B2D2-11E78AA2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A56701-738A-4CE9-8052-B2ECB3480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2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E96B10-93B3-4ADE-A63C-129AAB034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0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84AC2C-AE38-4497-B2BA-7A23BA68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08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B56FE2-72C7-4D36-AC09-EEC62D2C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6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9BDFE3-9BCE-4B03-AC8D-6C745A74F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06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2612CD-38B2-4ADE-BDCB-653739D0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06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214BE2-D884-4D89-9EF7-48B9FCFD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8092CB-490D-434B-8DFF-9ED704F73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7F055F-A91B-4995-95DA-128509839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3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266E74-D753-444B-8253-24708BFD4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0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52A4D7-93CF-44E8-9A37-15299EC36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554B0C-4294-41A2-8BA9-6C7583590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9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83E5AC-D400-411B-9C38-D0C8503E9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3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4093EE-B2B3-45AB-84C1-3E2AA8158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06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4449</TotalTime>
  <Words>0</Words>
  <Application>Microsoft Office PowerPoint</Application>
  <PresentationFormat>Panorámica</PresentationFormat>
  <Paragraphs>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Arial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Jolie Nayibe Serrano</dc:creator>
  <dc:description/>
  <cp:lastModifiedBy>VIDAL LOA</cp:lastModifiedBy>
  <cp:revision>252</cp:revision>
  <dcterms:created xsi:type="dcterms:W3CDTF">2020-04-22T15:34:04Z</dcterms:created>
  <dcterms:modified xsi:type="dcterms:W3CDTF">2026-03-18T12:49:42Z</dcterms:modified>
  <dc:language>es-BO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Panorámica</vt:lpwstr>
  </property>
  <property fmtid="{D5CDD505-2E9C-101B-9397-08002B2CF9AE}" pid="4" name="Slides">
    <vt:i4>12</vt:i4>
  </property>
</Properties>
</file>